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65" r:id="rId2"/>
    <p:sldId id="257" r:id="rId3"/>
    <p:sldId id="259" r:id="rId4"/>
    <p:sldId id="260" r:id="rId5"/>
    <p:sldId id="261" r:id="rId6"/>
    <p:sldId id="262"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B61BEF0D-F0BB-DE4B-95CE-6DB70DBA9567}" type="datetimeFigureOut">
              <a:rPr lang="en-US" dirty="0"/>
              <a:pPr/>
              <a:t>3/26/2020</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D57F1E4F-1CFF-5643-939E-217C01CDF565}" type="slidenum">
              <a:rPr lang="en-US" dirty="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647F38-B617-4D2F-AE0A-013F0C4D2C57}" type="datetimeFigureOut">
              <a:rPr lang="en-US" dirty="0"/>
              <a:t>3/26/2020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97799C9-84D9-46D2-A11E-BCF8A720529D}"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dirty="0"/>
              <a:t>3/26/2020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D84065D-F351-4B03-BD91-D8A6B8D4B36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3/26/2020</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8" r:id="rId2"/>
    <p:sldLayoutId id="2147483651" r:id="rId3"/>
    <p:sldLayoutId id="2147483669"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2" y="772733"/>
            <a:ext cx="9601196" cy="5409126"/>
          </a:xfrm>
        </p:spPr>
      </p:pic>
    </p:spTree>
    <p:extLst>
      <p:ext uri="{BB962C8B-B14F-4D97-AF65-F5344CB8AC3E}">
        <p14:creationId xmlns:p14="http://schemas.microsoft.com/office/powerpoint/2010/main" val="273787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E-Trade?</a:t>
            </a:r>
            <a:endParaRPr lang="en-US" b="1" dirty="0"/>
          </a:p>
        </p:txBody>
      </p:sp>
      <p:sp>
        <p:nvSpPr>
          <p:cNvPr id="3" name="Content Placeholder 2"/>
          <p:cNvSpPr>
            <a:spLocks noGrp="1"/>
          </p:cNvSpPr>
          <p:nvPr>
            <p:ph idx="1"/>
          </p:nvPr>
        </p:nvSpPr>
        <p:spPr/>
        <p:txBody>
          <a:bodyPr/>
          <a:lstStyle/>
          <a:p>
            <a:r>
              <a:rPr lang="en-US" dirty="0"/>
              <a:t>Electronic trading, sometimes called </a:t>
            </a:r>
            <a:r>
              <a:rPr lang="en-US" dirty="0" smtClean="0"/>
              <a:t>e trading</a:t>
            </a:r>
            <a:r>
              <a:rPr lang="en-US" dirty="0"/>
              <a:t>, is a method of trading securities (such as stocks, and bonds), foreign exchange or financial derivatives electronically. Information technology is used to bring together buyers and sellers through </a:t>
            </a:r>
            <a:r>
              <a:rPr lang="en-US" dirty="0" smtClean="0"/>
              <a:t>an electronic </a:t>
            </a:r>
            <a:r>
              <a:rPr lang="en-US" dirty="0"/>
              <a:t>trading platform and network to create virtual market places.</a:t>
            </a:r>
          </a:p>
        </p:txBody>
      </p:sp>
    </p:spTree>
    <p:extLst>
      <p:ext uri="{BB962C8B-B14F-4D97-AF65-F5344CB8AC3E}">
        <p14:creationId xmlns:p14="http://schemas.microsoft.com/office/powerpoint/2010/main" val="2672863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Content and features</a:t>
            </a:r>
            <a:br>
              <a:rPr lang="en-US" b="1" dirty="0"/>
            </a:br>
            <a:endParaRPr lang="en-US" b="1" dirty="0"/>
          </a:p>
        </p:txBody>
      </p:sp>
      <p:sp>
        <p:nvSpPr>
          <p:cNvPr id="3" name="Content Placeholder 2"/>
          <p:cNvSpPr>
            <a:spLocks noGrp="1"/>
          </p:cNvSpPr>
          <p:nvPr>
            <p:ph idx="1"/>
          </p:nvPr>
        </p:nvSpPr>
        <p:spPr/>
        <p:txBody>
          <a:bodyPr/>
          <a:lstStyle/>
          <a:p>
            <a:r>
              <a:rPr lang="en-US" b="1" dirty="0" smtClean="0"/>
              <a:t>White-label </a:t>
            </a:r>
            <a:r>
              <a:rPr lang="en-US" b="1" dirty="0"/>
              <a:t>front </a:t>
            </a:r>
            <a:r>
              <a:rPr lang="en-US" b="1" dirty="0" smtClean="0"/>
              <a:t>end.</a:t>
            </a:r>
            <a:endParaRPr lang="en-US" b="1" dirty="0"/>
          </a:p>
          <a:p>
            <a:r>
              <a:rPr lang="en-US" b="1" dirty="0" smtClean="0"/>
              <a:t>Price making.</a:t>
            </a:r>
          </a:p>
          <a:p>
            <a:r>
              <a:rPr lang="en-US" b="1" dirty="0" smtClean="0"/>
              <a:t>Auto-Hedging.</a:t>
            </a:r>
          </a:p>
          <a:p>
            <a:r>
              <a:rPr lang="en-US" b="1" dirty="0"/>
              <a:t>Limit order management</a:t>
            </a:r>
            <a:endParaRPr lang="en-US" dirty="0"/>
          </a:p>
          <a:p>
            <a:pPr marL="0" indent="0">
              <a:buNone/>
            </a:pPr>
            <a:r>
              <a:rPr lang="en-US" dirty="0"/>
              <a:t/>
            </a:r>
            <a:br>
              <a:rPr lang="en-US" dirty="0"/>
            </a:br>
            <a:endParaRPr lang="en-US" b="1" dirty="0" smtClean="0"/>
          </a:p>
          <a:p>
            <a:endParaRPr lang="en-US" dirty="0"/>
          </a:p>
        </p:txBody>
      </p:sp>
    </p:spTree>
    <p:extLst>
      <p:ext uri="{BB962C8B-B14F-4D97-AF65-F5344CB8AC3E}">
        <p14:creationId xmlns:p14="http://schemas.microsoft.com/office/powerpoint/2010/main" val="38527105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White Label Front End</a:t>
            </a:r>
            <a:endParaRPr lang="en-US" b="1" dirty="0"/>
          </a:p>
        </p:txBody>
      </p:sp>
      <p:sp>
        <p:nvSpPr>
          <p:cNvPr id="3" name="Content Placeholder 2"/>
          <p:cNvSpPr>
            <a:spLocks noGrp="1"/>
          </p:cNvSpPr>
          <p:nvPr>
            <p:ph idx="1"/>
          </p:nvPr>
        </p:nvSpPr>
        <p:spPr/>
        <p:txBody>
          <a:bodyPr/>
          <a:lstStyle/>
          <a:p>
            <a:r>
              <a:rPr lang="en-US" dirty="0"/>
              <a:t>Hosted e-commerce white-label solutions enable liquidity providers to price clients directly through a variety of distribution channels while maintaining brand presence</a:t>
            </a:r>
            <a:r>
              <a:rPr lang="en-US" dirty="0" smtClean="0"/>
              <a:t>.</a:t>
            </a:r>
          </a:p>
          <a:p>
            <a:r>
              <a:rPr lang="en-US" dirty="0" smtClean="0"/>
              <a:t>When </a:t>
            </a:r>
            <a:r>
              <a:rPr lang="en-US" dirty="0"/>
              <a:t>you build a website, one of your top priorities should always be to put your personal stamp on the project. You can do this through your visual style choices, your custom graphics, or even custom footers that say—in </a:t>
            </a:r>
            <a:r>
              <a:rPr lang="en-US" dirty="0" smtClean="0"/>
              <a:t>essence—</a:t>
            </a:r>
            <a:r>
              <a:rPr lang="en-US" i="1" dirty="0" smtClean="0"/>
              <a:t>I made this</a:t>
            </a:r>
            <a:r>
              <a:rPr lang="en-US" dirty="0" smtClean="0"/>
              <a:t>.</a:t>
            </a:r>
          </a:p>
          <a:p>
            <a:endParaRPr lang="en-US" dirty="0"/>
          </a:p>
        </p:txBody>
      </p:sp>
    </p:spTree>
    <p:extLst>
      <p:ext uri="{BB962C8B-B14F-4D97-AF65-F5344CB8AC3E}">
        <p14:creationId xmlns:p14="http://schemas.microsoft.com/office/powerpoint/2010/main" val="27281626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Price making</a:t>
            </a:r>
            <a:endParaRPr lang="en-US" dirty="0"/>
          </a:p>
        </p:txBody>
      </p:sp>
      <p:sp>
        <p:nvSpPr>
          <p:cNvPr id="3" name="Content Placeholder 2"/>
          <p:cNvSpPr>
            <a:spLocks noGrp="1"/>
          </p:cNvSpPr>
          <p:nvPr>
            <p:ph idx="1"/>
          </p:nvPr>
        </p:nvSpPr>
        <p:spPr/>
        <p:txBody>
          <a:bodyPr/>
          <a:lstStyle/>
          <a:p>
            <a:r>
              <a:rPr lang="en-US" dirty="0"/>
              <a:t>Automate FX price generation with data from over 2,000 interbank and broker data sources</a:t>
            </a:r>
            <a:r>
              <a:rPr lang="en-US" dirty="0" smtClean="0"/>
              <a:t>.</a:t>
            </a:r>
          </a:p>
          <a:p>
            <a:r>
              <a:rPr lang="en-US" dirty="0" smtClean="0"/>
              <a:t>Price making strategy is done through foreign or stock exchange rates.</a:t>
            </a:r>
          </a:p>
          <a:p>
            <a:r>
              <a:rPr lang="en-US" dirty="0"/>
              <a:t>One of the secrets to business success is pricing your products properly. Price your products correctly and that can enhance how much you sell, creating the foundation for a business that will prosper. Get your pricing strategy wrong and you may create problems that your business may never be able to overcome.</a:t>
            </a:r>
          </a:p>
        </p:txBody>
      </p:sp>
    </p:spTree>
    <p:extLst>
      <p:ext uri="{BB962C8B-B14F-4D97-AF65-F5344CB8AC3E}">
        <p14:creationId xmlns:p14="http://schemas.microsoft.com/office/powerpoint/2010/main" val="9968012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Auto-hedging</a:t>
            </a:r>
            <a:endParaRPr lang="en-US" dirty="0"/>
          </a:p>
        </p:txBody>
      </p:sp>
      <p:sp>
        <p:nvSpPr>
          <p:cNvPr id="3" name="Content Placeholder 2"/>
          <p:cNvSpPr>
            <a:spLocks noGrp="1"/>
          </p:cNvSpPr>
          <p:nvPr>
            <p:ph idx="1"/>
          </p:nvPr>
        </p:nvSpPr>
        <p:spPr/>
        <p:txBody>
          <a:bodyPr/>
          <a:lstStyle/>
          <a:p>
            <a:r>
              <a:rPr lang="en-US" dirty="0"/>
              <a:t>Aggregation and smart order routing logic for agency, risk and warehouse based execution</a:t>
            </a:r>
            <a:r>
              <a:rPr lang="en-US" dirty="0" smtClean="0"/>
              <a:t>.</a:t>
            </a:r>
          </a:p>
          <a:p>
            <a:r>
              <a:rPr lang="en-US" dirty="0"/>
              <a:t> </a:t>
            </a:r>
            <a:r>
              <a:rPr lang="en-US" dirty="0" smtClean="0"/>
              <a:t>Auto </a:t>
            </a:r>
            <a:r>
              <a:rPr lang="en-US" dirty="0"/>
              <a:t>hedging refers to the use of algorithms to hedge portfolio risk or to clear positions efficiently. Besides auto-hedging, algorithmic strategies include statistical trading, algorithmic execution, direct market access and high frequency trading, all of which can be applied to forex transactions.</a:t>
            </a:r>
          </a:p>
        </p:txBody>
      </p:sp>
    </p:spTree>
    <p:extLst>
      <p:ext uri="{BB962C8B-B14F-4D97-AF65-F5344CB8AC3E}">
        <p14:creationId xmlns:p14="http://schemas.microsoft.com/office/powerpoint/2010/main" val="3737644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Limit order management</a:t>
            </a:r>
            <a:endParaRPr lang="en-US" dirty="0"/>
          </a:p>
        </p:txBody>
      </p:sp>
      <p:sp>
        <p:nvSpPr>
          <p:cNvPr id="3" name="Content Placeholder 2"/>
          <p:cNvSpPr>
            <a:spLocks noGrp="1"/>
          </p:cNvSpPr>
          <p:nvPr>
            <p:ph idx="1"/>
          </p:nvPr>
        </p:nvSpPr>
        <p:spPr/>
        <p:txBody>
          <a:bodyPr/>
          <a:lstStyle/>
          <a:p>
            <a:r>
              <a:rPr lang="en-US" dirty="0"/>
              <a:t>Customer limit order management tools</a:t>
            </a:r>
            <a:r>
              <a:rPr lang="en-US" dirty="0" smtClean="0"/>
              <a:t>.</a:t>
            </a:r>
          </a:p>
          <a:p>
            <a:r>
              <a:rPr lang="en-US" dirty="0"/>
              <a:t>An investor with a short position will set a limit price below the current price as the initial target and also use a stop order above the current price to manage risk. There are no rules that regulate how investors can use stop and limit orders </a:t>
            </a:r>
            <a:r>
              <a:rPr lang="en-US" dirty="0" smtClean="0"/>
              <a:t>to manage</a:t>
            </a:r>
            <a:r>
              <a:rPr lang="en-US" dirty="0"/>
              <a:t> their positions.</a:t>
            </a:r>
          </a:p>
        </p:txBody>
      </p:sp>
    </p:spTree>
    <p:extLst>
      <p:ext uri="{BB962C8B-B14F-4D97-AF65-F5344CB8AC3E}">
        <p14:creationId xmlns:p14="http://schemas.microsoft.com/office/powerpoint/2010/main" val="20310456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Markets and industries</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b="1" dirty="0"/>
              <a:t>Foreign exchange</a:t>
            </a:r>
            <a:endParaRPr lang="en-US" dirty="0"/>
          </a:p>
          <a:p>
            <a:r>
              <a:rPr lang="en-US" dirty="0"/>
              <a:t>Thomson Reuters is the leading provider of trading and analysis platforms for foreign exchange markets</a:t>
            </a:r>
            <a:r>
              <a:rPr lang="en-US" dirty="0" smtClean="0"/>
              <a:t>.</a:t>
            </a:r>
          </a:p>
          <a:p>
            <a:endParaRPr lang="en-US" dirty="0"/>
          </a:p>
          <a:p>
            <a:r>
              <a:rPr lang="en-US" dirty="0"/>
              <a:t>Foreign exchange also refers to the global market where currencies are traded virtually around the clock. The largest trading centers are London, New York, Singapore and Tokyo. The term foreign exchange is usually abbreviated as "forex" and occasionally as "FX."</a:t>
            </a:r>
            <a:br>
              <a:rPr lang="en-US" dirty="0"/>
            </a:br>
            <a:endParaRPr lang="en-US" dirty="0"/>
          </a:p>
        </p:txBody>
      </p:sp>
    </p:spTree>
    <p:extLst>
      <p:ext uri="{BB962C8B-B14F-4D97-AF65-F5344CB8AC3E}">
        <p14:creationId xmlns:p14="http://schemas.microsoft.com/office/powerpoint/2010/main" val="14007826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43</TotalTime>
  <Words>240</Words>
  <Application>Microsoft Office PowerPoint</Application>
  <PresentationFormat>Widescreen</PresentationFormat>
  <Paragraphs>26</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Garamond</vt:lpstr>
      <vt:lpstr>Organic</vt:lpstr>
      <vt:lpstr>PowerPoint Presentation</vt:lpstr>
      <vt:lpstr>What is E-Trade?</vt:lpstr>
      <vt:lpstr>Content and features </vt:lpstr>
      <vt:lpstr>White Label Front End</vt:lpstr>
      <vt:lpstr>Price making</vt:lpstr>
      <vt:lpstr>Auto-hedging</vt:lpstr>
      <vt:lpstr>Limit order management</vt:lpstr>
      <vt:lpstr>Markets and industries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Hafiz Muhammad Usman</dc:title>
  <dc:creator>maham jamshed</dc:creator>
  <cp:lastModifiedBy>Windows User</cp:lastModifiedBy>
  <cp:revision>7</cp:revision>
  <dcterms:created xsi:type="dcterms:W3CDTF">2017-09-23T05:17:38Z</dcterms:created>
  <dcterms:modified xsi:type="dcterms:W3CDTF">2020-03-27T04:57:21Z</dcterms:modified>
</cp:coreProperties>
</file>